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7" r:id="rId5"/>
    <p:sldId id="265" r:id="rId6"/>
    <p:sldId id="266" r:id="rId7"/>
    <p:sldId id="259" r:id="rId8"/>
    <p:sldId id="264" r:id="rId9"/>
    <p:sldId id="260" r:id="rId10"/>
    <p:sldId id="268" r:id="rId11"/>
    <p:sldId id="261" r:id="rId12"/>
    <p:sldId id="262" r:id="rId13"/>
    <p:sldId id="267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2/5/2023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2/5/2023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2/5/2023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2/5/2023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2/5/2023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2/5/2023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2/5/2023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052737"/>
          </a:xfrm>
        </p:spPr>
        <p:txBody>
          <a:bodyPr>
            <a:normAutofit/>
          </a:bodyPr>
          <a:lstStyle/>
          <a:p>
            <a:r>
              <a:rPr lang="el-GR" sz="3200" dirty="0" err="1" smtClean="0"/>
              <a:t>Μάουριτς</a:t>
            </a:r>
            <a:r>
              <a:rPr lang="el-GR" sz="3200" dirty="0" smtClean="0"/>
              <a:t> </a:t>
            </a:r>
            <a:r>
              <a:rPr lang="el-GR" sz="3200" dirty="0" err="1" smtClean="0"/>
              <a:t>Κορνέλις</a:t>
            </a:r>
            <a:r>
              <a:rPr lang="el-GR" sz="3200" dirty="0" smtClean="0"/>
              <a:t> Έσερ(1898-1972)</a:t>
            </a:r>
            <a:endParaRPr lang="el-GR" sz="32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764704"/>
            <a:ext cx="4286271" cy="575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39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5496" y="571047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2000" i="1" dirty="0" smtClean="0"/>
              <a:t>Πουλί(1967)</a:t>
            </a:r>
            <a:endParaRPr lang="el-GR" sz="2000" i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6632"/>
            <a:ext cx="4655900" cy="6624736"/>
          </a:xfrm>
        </p:spPr>
      </p:pic>
    </p:spTree>
    <p:extLst>
      <p:ext uri="{BB962C8B-B14F-4D97-AF65-F5344CB8AC3E}">
        <p14:creationId xmlns:p14="http://schemas.microsoft.com/office/powerpoint/2010/main" val="1570372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1120" y="6093296"/>
            <a:ext cx="8229600" cy="764704"/>
          </a:xfrm>
        </p:spPr>
        <p:txBody>
          <a:bodyPr>
            <a:normAutofit/>
          </a:bodyPr>
          <a:lstStyle/>
          <a:p>
            <a:pPr algn="l"/>
            <a:r>
              <a:rPr lang="el-GR" sz="2000" i="1" dirty="0" smtClean="0"/>
              <a:t>Σαύρα(1942)</a:t>
            </a:r>
            <a:endParaRPr lang="el-GR" sz="2000" i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12647"/>
            <a:ext cx="5688632" cy="6138811"/>
          </a:xfrm>
        </p:spPr>
      </p:pic>
    </p:spTree>
    <p:extLst>
      <p:ext uri="{BB962C8B-B14F-4D97-AF65-F5344CB8AC3E}">
        <p14:creationId xmlns:p14="http://schemas.microsoft.com/office/powerpoint/2010/main" val="1261542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6093296"/>
            <a:ext cx="8229600" cy="769320"/>
          </a:xfrm>
        </p:spPr>
        <p:txBody>
          <a:bodyPr>
            <a:normAutofit/>
          </a:bodyPr>
          <a:lstStyle/>
          <a:p>
            <a:pPr algn="l"/>
            <a:r>
              <a:rPr lang="el-GR" sz="2000" i="1" dirty="0" smtClean="0"/>
              <a:t>Κοχύλια και αστερίες(1941)</a:t>
            </a:r>
            <a:endParaRPr lang="el-GR" sz="2000" i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14" y="-31046"/>
            <a:ext cx="6054590" cy="6157210"/>
          </a:xfrm>
        </p:spPr>
      </p:pic>
    </p:spTree>
    <p:extLst>
      <p:ext uri="{BB962C8B-B14F-4D97-AF65-F5344CB8AC3E}">
        <p14:creationId xmlns:p14="http://schemas.microsoft.com/office/powerpoint/2010/main" val="445126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57470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2000" i="1" dirty="0" smtClean="0"/>
              <a:t>Λιβελούλα(1941)</a:t>
            </a:r>
            <a:endParaRPr lang="el-GR" sz="2000" i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7639"/>
            <a:ext cx="5544616" cy="5844025"/>
          </a:xfrm>
        </p:spPr>
      </p:pic>
    </p:spTree>
    <p:extLst>
      <p:ext uri="{BB962C8B-B14F-4D97-AF65-F5344CB8AC3E}">
        <p14:creationId xmlns:p14="http://schemas.microsoft.com/office/powerpoint/2010/main" val="485257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4288" y="6093296"/>
            <a:ext cx="8229600" cy="778464"/>
          </a:xfrm>
        </p:spPr>
        <p:txBody>
          <a:bodyPr>
            <a:normAutofit/>
          </a:bodyPr>
          <a:lstStyle/>
          <a:p>
            <a:pPr algn="l"/>
            <a:r>
              <a:rPr lang="el-GR" sz="2000" i="1" dirty="0" smtClean="0"/>
              <a:t>Σχετικότητα(1953)</a:t>
            </a:r>
            <a:endParaRPr lang="el-GR" sz="2000" i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980728"/>
            <a:ext cx="6564604" cy="5145435"/>
          </a:xfrm>
        </p:spPr>
      </p:pic>
      <p:sp>
        <p:nvSpPr>
          <p:cNvPr id="5" name="TextBox 4"/>
          <p:cNvSpPr txBox="1"/>
          <p:nvPr/>
        </p:nvSpPr>
        <p:spPr>
          <a:xfrm>
            <a:off x="1475656" y="260648"/>
            <a:ext cx="69847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400" dirty="0" smtClean="0"/>
              <a:t>Ανέφικτες κατασκευές</a:t>
            </a:r>
            <a:endParaRPr lang="el-GR" sz="3400" dirty="0"/>
          </a:p>
        </p:txBody>
      </p:sp>
    </p:spTree>
    <p:extLst>
      <p:ext uri="{BB962C8B-B14F-4D97-AF65-F5344CB8AC3E}">
        <p14:creationId xmlns:p14="http://schemas.microsoft.com/office/powerpoint/2010/main" val="556848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58052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2000" i="1" dirty="0" smtClean="0"/>
              <a:t>Μπαλκόνι(1945)</a:t>
            </a:r>
            <a:endParaRPr lang="el-GR" sz="2000" i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5" y="0"/>
            <a:ext cx="4870299" cy="6126163"/>
          </a:xfrm>
        </p:spPr>
      </p:pic>
    </p:spTree>
    <p:extLst>
      <p:ext uri="{BB962C8B-B14F-4D97-AF65-F5344CB8AC3E}">
        <p14:creationId xmlns:p14="http://schemas.microsoft.com/office/powerpoint/2010/main" val="2290123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8000" y="6021288"/>
            <a:ext cx="8229600" cy="936104"/>
          </a:xfrm>
        </p:spPr>
        <p:txBody>
          <a:bodyPr>
            <a:normAutofit/>
          </a:bodyPr>
          <a:lstStyle/>
          <a:p>
            <a:r>
              <a:rPr lang="el-GR" sz="2000" i="1" dirty="0" smtClean="0"/>
              <a:t>Ουρανός και νερό(1938)</a:t>
            </a:r>
            <a:endParaRPr lang="el-GR" sz="2000" i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526"/>
            <a:ext cx="6287775" cy="6104637"/>
          </a:xfrm>
        </p:spPr>
      </p:pic>
    </p:spTree>
    <p:extLst>
      <p:ext uri="{BB962C8B-B14F-4D97-AF65-F5344CB8AC3E}">
        <p14:creationId xmlns:p14="http://schemas.microsoft.com/office/powerpoint/2010/main" val="1873087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9136" y="5949280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el-GR" sz="2000" i="1" dirty="0" smtClean="0"/>
              <a:t>Τα όρια του κύκλου(1959)</a:t>
            </a:r>
            <a:endParaRPr lang="el-GR" sz="2000" i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72126"/>
            <a:ext cx="4564146" cy="4993177"/>
          </a:xfrm>
        </p:spPr>
      </p:pic>
      <p:sp>
        <p:nvSpPr>
          <p:cNvPr id="5" name="TextBox 4"/>
          <p:cNvSpPr txBox="1"/>
          <p:nvPr/>
        </p:nvSpPr>
        <p:spPr>
          <a:xfrm>
            <a:off x="1547664" y="476672"/>
            <a:ext cx="69127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400" dirty="0" smtClean="0"/>
              <a:t>Μαθηματικά</a:t>
            </a:r>
            <a:endParaRPr lang="el-GR" sz="3400" dirty="0"/>
          </a:p>
        </p:txBody>
      </p:sp>
    </p:spTree>
    <p:extLst>
      <p:ext uri="{BB962C8B-B14F-4D97-AF65-F5344CB8AC3E}">
        <p14:creationId xmlns:p14="http://schemas.microsoft.com/office/powerpoint/2010/main" val="3885804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56921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2000" i="1" dirty="0" smtClean="0"/>
              <a:t>Κόκκινα μυρμήγκια(1963)</a:t>
            </a:r>
            <a:endParaRPr lang="el-GR" sz="2000" i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64" y="116631"/>
            <a:ext cx="4056216" cy="6660308"/>
          </a:xfrm>
        </p:spPr>
      </p:pic>
    </p:spTree>
    <p:extLst>
      <p:ext uri="{BB962C8B-B14F-4D97-AF65-F5344CB8AC3E}">
        <p14:creationId xmlns:p14="http://schemas.microsoft.com/office/powerpoint/2010/main" val="2445315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6165304"/>
            <a:ext cx="8229600" cy="724744"/>
          </a:xfrm>
        </p:spPr>
        <p:txBody>
          <a:bodyPr>
            <a:normAutofit/>
          </a:bodyPr>
          <a:lstStyle/>
          <a:p>
            <a:pPr algn="l"/>
            <a:r>
              <a:rPr lang="el-GR" sz="2000" i="1" dirty="0" smtClean="0"/>
              <a:t>Συστηματική μελέτη(1936)</a:t>
            </a:r>
            <a:endParaRPr lang="el-GR" sz="2000" i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1196752"/>
            <a:ext cx="5149443" cy="5040560"/>
          </a:xfrm>
        </p:spPr>
      </p:pic>
      <p:sp>
        <p:nvSpPr>
          <p:cNvPr id="5" name="TextBox 4"/>
          <p:cNvSpPr txBox="1"/>
          <p:nvPr/>
        </p:nvSpPr>
        <p:spPr>
          <a:xfrm>
            <a:off x="2123728" y="260648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 smtClean="0"/>
              <a:t>Συμμετρία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3181645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3144" y="6237312"/>
            <a:ext cx="8229600" cy="620688"/>
          </a:xfrm>
        </p:spPr>
        <p:txBody>
          <a:bodyPr>
            <a:normAutofit/>
          </a:bodyPr>
          <a:lstStyle/>
          <a:p>
            <a:pPr algn="l"/>
            <a:r>
              <a:rPr lang="el-GR" sz="2000" i="1" dirty="0" smtClean="0"/>
              <a:t>Αετός(1938)</a:t>
            </a:r>
            <a:endParaRPr lang="el-GR" sz="2000" i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1736"/>
            <a:ext cx="4680520" cy="6094428"/>
          </a:xfrm>
        </p:spPr>
      </p:pic>
    </p:spTree>
    <p:extLst>
      <p:ext uri="{BB962C8B-B14F-4D97-AF65-F5344CB8AC3E}">
        <p14:creationId xmlns:p14="http://schemas.microsoft.com/office/powerpoint/2010/main" val="2702578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6121666"/>
            <a:ext cx="8291264" cy="724942"/>
          </a:xfrm>
        </p:spPr>
        <p:txBody>
          <a:bodyPr>
            <a:normAutofit/>
          </a:bodyPr>
          <a:lstStyle/>
          <a:p>
            <a:r>
              <a:rPr lang="el-GR" sz="2000" i="1" dirty="0" smtClean="0"/>
              <a:t>Ψάρι (1954)</a:t>
            </a:r>
            <a:endParaRPr lang="el-GR" sz="2000" i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8712"/>
            <a:ext cx="5112568" cy="6097452"/>
          </a:xfrm>
        </p:spPr>
      </p:pic>
    </p:spTree>
    <p:extLst>
      <p:ext uri="{BB962C8B-B14F-4D97-AF65-F5344CB8AC3E}">
        <p14:creationId xmlns:p14="http://schemas.microsoft.com/office/powerpoint/2010/main" val="78141473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43</Words>
  <Application>Microsoft Office PowerPoint</Application>
  <PresentationFormat>Προβολή στην οθόνη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Μάουριτς Κορνέλις Έσερ(1898-1972)</vt:lpstr>
      <vt:lpstr>Σχετικότητα(1953)</vt:lpstr>
      <vt:lpstr>Μπαλκόνι(1945)</vt:lpstr>
      <vt:lpstr>Ουρανός και νερό(1938)</vt:lpstr>
      <vt:lpstr>Τα όρια του κύκλου(1959)</vt:lpstr>
      <vt:lpstr>Κόκκινα μυρμήγκια(1963)</vt:lpstr>
      <vt:lpstr>Συστηματική μελέτη(1936)</vt:lpstr>
      <vt:lpstr>Αετός(1938)</vt:lpstr>
      <vt:lpstr>Ψάρι (1954)</vt:lpstr>
      <vt:lpstr>Πουλί(1967)</vt:lpstr>
      <vt:lpstr>Σαύρα(1942)</vt:lpstr>
      <vt:lpstr>Κοχύλια και αστερίες(1941)</vt:lpstr>
      <vt:lpstr>Λιβελούλα(1941)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eLab</dc:creator>
  <cp:lastModifiedBy>glyko.t@gmail.com</cp:lastModifiedBy>
  <cp:revision>14</cp:revision>
  <dcterms:created xsi:type="dcterms:W3CDTF">2023-05-01T16:23:31Z</dcterms:created>
  <dcterms:modified xsi:type="dcterms:W3CDTF">2023-05-01T21:05:08Z</dcterms:modified>
</cp:coreProperties>
</file>