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57" r:id="rId5"/>
    <p:sldId id="262" r:id="rId6"/>
    <p:sldId id="260" r:id="rId7"/>
    <p:sldId id="261" r:id="rId8"/>
    <p:sldId id="263" r:id="rId9"/>
    <p:sldId id="259" r:id="rId10"/>
    <p:sldId id="258" r:id="rId11"/>
    <p:sldId id="268" r:id="rId12"/>
    <p:sldId id="266" r:id="rId13"/>
    <p:sldId id="267" r:id="rId14"/>
    <p:sldId id="25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7424" y="6246822"/>
            <a:ext cx="6563072" cy="634082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L. Da Vinci- </a:t>
            </a:r>
            <a:r>
              <a:rPr lang="el-GR" sz="1800" i="1" dirty="0" smtClean="0"/>
              <a:t>Ο μυστικός δείπνος(1498)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52"/>
            <a:ext cx="9134311" cy="6015912"/>
          </a:xfrm>
        </p:spPr>
      </p:pic>
    </p:spTree>
    <p:extLst>
      <p:ext uri="{BB962C8B-B14F-4D97-AF65-F5344CB8AC3E}">
        <p14:creationId xmlns:p14="http://schemas.microsoft.com/office/powerpoint/2010/main" val="47535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61050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S. Dali- </a:t>
            </a:r>
            <a:r>
              <a:rPr lang="el-GR" sz="1800" i="1" dirty="0" smtClean="0"/>
              <a:t>Ο Χριστός στον σταυρό(1951)</a:t>
            </a:r>
            <a:endParaRPr lang="el-GR" sz="18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76"/>
            <a:ext cx="3888432" cy="6166189"/>
          </a:xfrm>
        </p:spPr>
      </p:pic>
    </p:spTree>
    <p:extLst>
      <p:ext uri="{BB962C8B-B14F-4D97-AF65-F5344CB8AC3E}">
        <p14:creationId xmlns:p14="http://schemas.microsoft.com/office/powerpoint/2010/main" val="10881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016" y="6291064"/>
            <a:ext cx="8229600" cy="566936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err="1" smtClean="0"/>
              <a:t>S.Dali</a:t>
            </a:r>
            <a:r>
              <a:rPr lang="en-US" sz="1800" i="1" dirty="0" smtClean="0"/>
              <a:t>- </a:t>
            </a:r>
            <a:r>
              <a:rPr lang="el-GR" sz="1800" i="1" dirty="0" smtClean="0"/>
              <a:t>Η σταύρωση(1954)</a:t>
            </a:r>
            <a:endParaRPr lang="el-GR" sz="18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176464" cy="6273896"/>
          </a:xfrm>
        </p:spPr>
      </p:pic>
    </p:spTree>
    <p:extLst>
      <p:ext uri="{BB962C8B-B14F-4D97-AF65-F5344CB8AC3E}">
        <p14:creationId xmlns:p14="http://schemas.microsoft.com/office/powerpoint/2010/main" val="418021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2880" y="6021288"/>
            <a:ext cx="8229600" cy="841328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F. Bacon- </a:t>
            </a:r>
            <a:r>
              <a:rPr lang="el-GR" sz="1800" i="1" dirty="0" smtClean="0"/>
              <a:t>Η σταύρωση(1933)</a:t>
            </a:r>
            <a:endParaRPr lang="el-GR" sz="1800" i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764793" cy="6126163"/>
          </a:xfrm>
        </p:spPr>
      </p:pic>
    </p:spTree>
    <p:extLst>
      <p:ext uri="{BB962C8B-B14F-4D97-AF65-F5344CB8AC3E}">
        <p14:creationId xmlns:p14="http://schemas.microsoft.com/office/powerpoint/2010/main" val="416336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84" y="6133058"/>
            <a:ext cx="8147248" cy="724942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P. </a:t>
            </a:r>
            <a:r>
              <a:rPr lang="en-US" sz="1800" i="1" dirty="0" err="1" smtClean="0"/>
              <a:t>Picaso</a:t>
            </a:r>
            <a:r>
              <a:rPr lang="en-US" sz="1800" i="1" dirty="0" smtClean="0"/>
              <a:t>- </a:t>
            </a:r>
            <a:r>
              <a:rPr lang="el-GR" sz="1800" i="1" dirty="0" smtClean="0"/>
              <a:t>Η σταύρωση(1930)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6" y="0"/>
            <a:ext cx="7921762" cy="6126163"/>
          </a:xfrm>
        </p:spPr>
      </p:pic>
    </p:spTree>
    <p:extLst>
      <p:ext uri="{BB962C8B-B14F-4D97-AF65-F5344CB8AC3E}">
        <p14:creationId xmlns:p14="http://schemas.microsoft.com/office/powerpoint/2010/main" val="345462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00" y="6110486"/>
            <a:ext cx="7630616" cy="747514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J. </a:t>
            </a:r>
            <a:r>
              <a:rPr lang="en-US" sz="1800" i="1" dirty="0" err="1" smtClean="0"/>
              <a:t>Tissot</a:t>
            </a:r>
            <a:r>
              <a:rPr lang="en-US" sz="1800" i="1" dirty="0" smtClean="0"/>
              <a:t>- </a:t>
            </a:r>
            <a:r>
              <a:rPr lang="el-GR" sz="1800" i="1" dirty="0" smtClean="0"/>
              <a:t>Τι είδε ο Κύριος μας από τον σταυρό</a:t>
            </a:r>
            <a:r>
              <a:rPr lang="en-US" sz="1800" i="1" dirty="0" smtClean="0"/>
              <a:t>(1890)</a:t>
            </a:r>
            <a:endParaRPr lang="el-GR" sz="1800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4" y="-99392"/>
            <a:ext cx="6654436" cy="65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84518"/>
            <a:ext cx="7859216" cy="778098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El Greco- </a:t>
            </a:r>
            <a:r>
              <a:rPr lang="el-GR" sz="1800" i="1" dirty="0" smtClean="0"/>
              <a:t>Ο Χριστός διώχνει τους εμπόρους από τον ναό(</a:t>
            </a:r>
            <a:r>
              <a:rPr lang="en-US" sz="1800" i="1" dirty="0" smtClean="0"/>
              <a:t>1600)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9" y="0"/>
            <a:ext cx="7819743" cy="6126163"/>
          </a:xfrm>
        </p:spPr>
      </p:pic>
    </p:spTree>
    <p:extLst>
      <p:ext uri="{BB962C8B-B14F-4D97-AF65-F5344CB8AC3E}">
        <p14:creationId xmlns:p14="http://schemas.microsoft.com/office/powerpoint/2010/main" val="56393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400" y="610452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err="1" smtClean="0"/>
              <a:t>Rafaello</a:t>
            </a:r>
            <a:r>
              <a:rPr lang="en-US" sz="1800" i="1" dirty="0" smtClean="0"/>
              <a:t>- </a:t>
            </a:r>
            <a:r>
              <a:rPr lang="el-GR" sz="1800" i="1" dirty="0" smtClean="0"/>
              <a:t>Η σταύρωση(1503)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4286"/>
            <a:ext cx="3888432" cy="6017169"/>
          </a:xfrm>
        </p:spPr>
      </p:pic>
    </p:spTree>
    <p:extLst>
      <p:ext uri="{BB962C8B-B14F-4D97-AF65-F5344CB8AC3E}">
        <p14:creationId xmlns:p14="http://schemas.microsoft.com/office/powerpoint/2010/main" val="134863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16" y="6061050"/>
            <a:ext cx="7211144" cy="796950"/>
          </a:xfrm>
        </p:spPr>
        <p:txBody>
          <a:bodyPr>
            <a:normAutofit/>
          </a:bodyPr>
          <a:lstStyle/>
          <a:p>
            <a:pPr algn="l"/>
            <a:r>
              <a:rPr lang="el-GR" sz="1800" i="1" dirty="0"/>
              <a:t>Η</a:t>
            </a:r>
            <a:r>
              <a:rPr lang="en-US" sz="1800" i="1" dirty="0" smtClean="0"/>
              <a:t>. Bosch- O </a:t>
            </a:r>
            <a:r>
              <a:rPr lang="el-GR" sz="1800" i="1" dirty="0" smtClean="0"/>
              <a:t>Χριστός </a:t>
            </a:r>
            <a:r>
              <a:rPr lang="el-GR" sz="1800" i="1" dirty="0" err="1" smtClean="0"/>
              <a:t>αίρων</a:t>
            </a:r>
            <a:r>
              <a:rPr lang="el-GR" sz="1800" i="1" dirty="0" smtClean="0"/>
              <a:t> τον σταυρό(1535)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8" y="0"/>
            <a:ext cx="6694974" cy="6126163"/>
          </a:xfrm>
        </p:spPr>
      </p:pic>
    </p:spTree>
    <p:extLst>
      <p:ext uri="{BB962C8B-B14F-4D97-AF65-F5344CB8AC3E}">
        <p14:creationId xmlns:p14="http://schemas.microsoft.com/office/powerpoint/2010/main" val="32929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7144" y="6093296"/>
            <a:ext cx="8229600" cy="787608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Rubens- </a:t>
            </a:r>
            <a:r>
              <a:rPr lang="el-GR" sz="1800" i="1" dirty="0" smtClean="0"/>
              <a:t>Η αποκαθήλωση</a:t>
            </a:r>
            <a:r>
              <a:rPr lang="en-US" sz="1800" i="1" dirty="0" smtClean="0"/>
              <a:t>(1614)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-12685"/>
            <a:ext cx="4536504" cy="6138849"/>
          </a:xfrm>
        </p:spPr>
      </p:pic>
    </p:spTree>
    <p:extLst>
      <p:ext uri="{BB962C8B-B14F-4D97-AF65-F5344CB8AC3E}">
        <p14:creationId xmlns:p14="http://schemas.microsoft.com/office/powerpoint/2010/main" val="323182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9120" y="5935886"/>
            <a:ext cx="8075240" cy="922114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Velazquez- </a:t>
            </a:r>
            <a:r>
              <a:rPr lang="el-GR" sz="1800" i="1" dirty="0" smtClean="0"/>
              <a:t>Ο Χριστός στον σταυρό(1631)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93"/>
            <a:ext cx="4104456" cy="6120771"/>
          </a:xfrm>
        </p:spPr>
      </p:pic>
    </p:spTree>
    <p:extLst>
      <p:ext uri="{BB962C8B-B14F-4D97-AF65-F5344CB8AC3E}">
        <p14:creationId xmlns:p14="http://schemas.microsoft.com/office/powerpoint/2010/main" val="45799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7472" y="6093296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Goya- Ε</a:t>
            </a:r>
            <a:r>
              <a:rPr lang="el-GR" sz="1800" i="1" dirty="0" smtClean="0"/>
              <a:t>σταυρωμένος Χριστός(1780)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712"/>
            <a:ext cx="3628203" cy="6104452"/>
          </a:xfrm>
        </p:spPr>
      </p:pic>
    </p:spTree>
    <p:extLst>
      <p:ext uri="{BB962C8B-B14F-4D97-AF65-F5344CB8AC3E}">
        <p14:creationId xmlns:p14="http://schemas.microsoft.com/office/powerpoint/2010/main" val="23219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9696" y="6309320"/>
            <a:ext cx="7914064" cy="548680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Bloch- O X</a:t>
            </a:r>
            <a:r>
              <a:rPr lang="el-GR" sz="1800" i="1" dirty="0" err="1" smtClean="0"/>
              <a:t>ριστός</a:t>
            </a:r>
            <a:r>
              <a:rPr lang="el-GR" sz="1800" i="1" dirty="0" smtClean="0"/>
              <a:t> στον σταυρό(</a:t>
            </a:r>
            <a:r>
              <a:rPr lang="en-US" sz="1800" i="1" dirty="0" smtClean="0"/>
              <a:t>1870</a:t>
            </a:r>
            <a:r>
              <a:rPr lang="el-GR" sz="1800" i="1" dirty="0" smtClean="0"/>
              <a:t>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2114"/>
            <a:ext cx="4962906" cy="5850245"/>
          </a:xfrm>
        </p:spPr>
      </p:pic>
    </p:spTree>
    <p:extLst>
      <p:ext uri="{BB962C8B-B14F-4D97-AF65-F5344CB8AC3E}">
        <p14:creationId xmlns:p14="http://schemas.microsoft.com/office/powerpoint/2010/main" val="120005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205066"/>
            <a:ext cx="7571184" cy="652934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/>
              <a:t>P. Gauguin- </a:t>
            </a:r>
            <a:r>
              <a:rPr lang="el-GR" sz="1800" i="1" dirty="0" smtClean="0"/>
              <a:t>Ο κίτρινος Χριστός(1889)</a:t>
            </a:r>
            <a:endParaRPr lang="el-GR" sz="1800" i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152"/>
            <a:ext cx="5184575" cy="6119011"/>
          </a:xfrm>
        </p:spPr>
      </p:pic>
    </p:spTree>
    <p:extLst>
      <p:ext uri="{BB962C8B-B14F-4D97-AF65-F5344CB8AC3E}">
        <p14:creationId xmlns:p14="http://schemas.microsoft.com/office/powerpoint/2010/main" val="27736554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L. Da Vinci- Ο μυστικός δείπνος(1498)</vt:lpstr>
      <vt:lpstr>El Greco- Ο Χριστός διώχνει τους εμπόρους από τον ναό(1600)</vt:lpstr>
      <vt:lpstr>Rafaello- Η σταύρωση(1503)</vt:lpstr>
      <vt:lpstr>Η. Bosch- O Χριστός αίρων τον σταυρό(1535)</vt:lpstr>
      <vt:lpstr>Rubens- Η αποκαθήλωση(1614)</vt:lpstr>
      <vt:lpstr>Velazquez- Ο Χριστός στον σταυρό(1631)</vt:lpstr>
      <vt:lpstr>Goya- Εσταυρωμένος Χριστός(1780)</vt:lpstr>
      <vt:lpstr>Bloch- O Xριστός στον σταυρό(1870)</vt:lpstr>
      <vt:lpstr>P. Gauguin- Ο κίτρινος Χριστός(1889)</vt:lpstr>
      <vt:lpstr>S. Dali- Ο Χριστός στον σταυρό(1951)</vt:lpstr>
      <vt:lpstr>S.Dali- Η σταύρωση(1954)</vt:lpstr>
      <vt:lpstr>F. Bacon- Η σταύρωση(1933)</vt:lpstr>
      <vt:lpstr>P. Picaso- Η σταύρωση(1930)</vt:lpstr>
      <vt:lpstr>J. Tissot- Τι είδε ο Κύριος μας από τον σταυρό(1890)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 Tissot- Τι είδε ο Κύριος μας από τον σταυρό(1890)</dc:title>
  <dc:creator>eLab</dc:creator>
  <cp:lastModifiedBy>eLab</cp:lastModifiedBy>
  <cp:revision>17</cp:revision>
  <dcterms:created xsi:type="dcterms:W3CDTF">2023-04-02T06:30:57Z</dcterms:created>
  <dcterms:modified xsi:type="dcterms:W3CDTF">2023-04-02T07:47:46Z</dcterms:modified>
</cp:coreProperties>
</file>