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71" r:id="rId10"/>
    <p:sldId id="273" r:id="rId11"/>
    <p:sldId id="272" r:id="rId12"/>
    <p:sldId id="263" r:id="rId13"/>
    <p:sldId id="264" r:id="rId14"/>
    <p:sldId id="265" r:id="rId15"/>
    <p:sldId id="266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Πάμπλο Πικάσο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626"/>
            <a:ext cx="5814223" cy="67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738"/>
            <a:ext cx="5256584" cy="6773765"/>
          </a:xfrm>
        </p:spPr>
      </p:pic>
    </p:spTree>
    <p:extLst>
      <p:ext uri="{BB962C8B-B14F-4D97-AF65-F5344CB8AC3E}">
        <p14:creationId xmlns:p14="http://schemas.microsoft.com/office/powerpoint/2010/main" val="163875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838"/>
            <a:ext cx="5184576" cy="6420898"/>
          </a:xfrm>
        </p:spPr>
      </p:pic>
    </p:spTree>
    <p:extLst>
      <p:ext uri="{BB962C8B-B14F-4D97-AF65-F5344CB8AC3E}">
        <p14:creationId xmlns:p14="http://schemas.microsoft.com/office/powerpoint/2010/main" val="52475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71" y="332656"/>
            <a:ext cx="5354593" cy="6347359"/>
          </a:xfrm>
        </p:spPr>
      </p:pic>
    </p:spTree>
    <p:extLst>
      <p:ext uri="{BB962C8B-B14F-4D97-AF65-F5344CB8AC3E}">
        <p14:creationId xmlns:p14="http://schemas.microsoft.com/office/powerpoint/2010/main" val="420537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42" y="548680"/>
            <a:ext cx="4839306" cy="6152485"/>
          </a:xfrm>
        </p:spPr>
      </p:pic>
    </p:spTree>
    <p:extLst>
      <p:ext uri="{BB962C8B-B14F-4D97-AF65-F5344CB8AC3E}">
        <p14:creationId xmlns:p14="http://schemas.microsoft.com/office/powerpoint/2010/main" val="400974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73" y="1844824"/>
            <a:ext cx="9222190" cy="4032448"/>
          </a:xfrm>
        </p:spPr>
      </p:pic>
    </p:spTree>
    <p:extLst>
      <p:ext uri="{BB962C8B-B14F-4D97-AF65-F5344CB8AC3E}">
        <p14:creationId xmlns:p14="http://schemas.microsoft.com/office/powerpoint/2010/main" val="15467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" y="1484784"/>
            <a:ext cx="9081264" cy="4752528"/>
          </a:xfrm>
        </p:spPr>
      </p:pic>
    </p:spTree>
    <p:extLst>
      <p:ext uri="{BB962C8B-B14F-4D97-AF65-F5344CB8AC3E}">
        <p14:creationId xmlns:p14="http://schemas.microsoft.com/office/powerpoint/2010/main" val="197660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0813"/>
            <a:ext cx="4080356" cy="54404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205740"/>
            <a:ext cx="429768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3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476672"/>
            <a:ext cx="4272155" cy="568863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20" y="562372"/>
            <a:ext cx="428021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9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73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l-GR" dirty="0" smtClean="0"/>
              <a:t>Πάμπλο Πικάσο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 </a:t>
            </a:r>
            <a:r>
              <a:rPr lang="el-GR" dirty="0"/>
              <a:t>σκηνογράφος και </a:t>
            </a:r>
            <a:r>
              <a:rPr lang="el-GR" dirty="0" smtClean="0"/>
              <a:t>δραματουργός</a:t>
            </a:r>
          </a:p>
          <a:p>
            <a:pPr marL="0" indent="0" algn="ctr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1390"/>
            <a:ext cx="7550632" cy="59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l-GR" dirty="0" smtClean="0"/>
              <a:t>Μπλε περίοδος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30883"/>
            <a:ext cx="4320480" cy="5811125"/>
          </a:xfrm>
        </p:spPr>
      </p:pic>
    </p:spTree>
    <p:extLst>
      <p:ext uri="{BB962C8B-B14F-4D97-AF65-F5344CB8AC3E}">
        <p14:creationId xmlns:p14="http://schemas.microsoft.com/office/powerpoint/2010/main" val="43367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5006"/>
            <a:ext cx="4392488" cy="6602250"/>
          </a:xfrm>
        </p:spPr>
      </p:pic>
    </p:spTree>
    <p:extLst>
      <p:ext uri="{BB962C8B-B14F-4D97-AF65-F5344CB8AC3E}">
        <p14:creationId xmlns:p14="http://schemas.microsoft.com/office/powerpoint/2010/main" val="199592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Ροζ περίοδος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36711"/>
            <a:ext cx="3456384" cy="6004695"/>
          </a:xfrm>
        </p:spPr>
      </p:pic>
    </p:spTree>
    <p:extLst>
      <p:ext uri="{BB962C8B-B14F-4D97-AF65-F5344CB8AC3E}">
        <p14:creationId xmlns:p14="http://schemas.microsoft.com/office/powerpoint/2010/main" val="106829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l-GR" dirty="0" smtClean="0"/>
              <a:t>Κυβισμός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92" y="980728"/>
            <a:ext cx="4244726" cy="5869661"/>
          </a:xfrm>
        </p:spPr>
      </p:pic>
    </p:spTree>
    <p:extLst>
      <p:ext uri="{BB962C8B-B14F-4D97-AF65-F5344CB8AC3E}">
        <p14:creationId xmlns:p14="http://schemas.microsoft.com/office/powerpoint/2010/main" val="242678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Σουρεαλισμός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14610"/>
            <a:ext cx="4320479" cy="5620136"/>
          </a:xfrm>
        </p:spPr>
      </p:pic>
    </p:spTree>
    <p:extLst>
      <p:ext uri="{BB962C8B-B14F-4D97-AF65-F5344CB8AC3E}">
        <p14:creationId xmlns:p14="http://schemas.microsoft.com/office/powerpoint/2010/main" val="230944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3" y="404664"/>
            <a:ext cx="8007597" cy="6388283"/>
          </a:xfrm>
        </p:spPr>
      </p:pic>
    </p:spTree>
    <p:extLst>
      <p:ext uri="{BB962C8B-B14F-4D97-AF65-F5344CB8AC3E}">
        <p14:creationId xmlns:p14="http://schemas.microsoft.com/office/powerpoint/2010/main" val="117906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2741"/>
            <a:ext cx="5184576" cy="6314659"/>
          </a:xfrm>
        </p:spPr>
      </p:pic>
    </p:spTree>
    <p:extLst>
      <p:ext uri="{BB962C8B-B14F-4D97-AF65-F5344CB8AC3E}">
        <p14:creationId xmlns:p14="http://schemas.microsoft.com/office/powerpoint/2010/main" val="27433997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</Words>
  <Application>Microsoft Office PowerPoint</Application>
  <PresentationFormat>Προβολή στην οθόνη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Πάμπλο Πικάσο</vt:lpstr>
      <vt:lpstr>Πάμπλο Πικάσο</vt:lpstr>
      <vt:lpstr>Μπλε περίοδος</vt:lpstr>
      <vt:lpstr>Παρουσίαση του PowerPoint</vt:lpstr>
      <vt:lpstr>Ροζ περίοδος</vt:lpstr>
      <vt:lpstr>Κυβισμός</vt:lpstr>
      <vt:lpstr>Σουρεαλισμός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Πάμπλο Πικάσο</dc:title>
  <dc:creator>eLab</dc:creator>
  <cp:lastModifiedBy>glyko.t@gmail.com</cp:lastModifiedBy>
  <cp:revision>22</cp:revision>
  <dcterms:created xsi:type="dcterms:W3CDTF">2022-02-24T19:35:33Z</dcterms:created>
  <dcterms:modified xsi:type="dcterms:W3CDTF">2023-02-13T21:57:10Z</dcterms:modified>
</cp:coreProperties>
</file>