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3" r:id="rId2"/>
    <p:sldId id="268" r:id="rId3"/>
    <p:sldId id="269" r:id="rId4"/>
    <p:sldId id="266" r:id="rId5"/>
    <p:sldId id="267" r:id="rId6"/>
    <p:sldId id="256" r:id="rId7"/>
    <p:sldId id="260" r:id="rId8"/>
    <p:sldId id="257" r:id="rId9"/>
    <p:sldId id="259" r:id="rId10"/>
    <p:sldId id="258" r:id="rId11"/>
    <p:sldId id="261" r:id="rId12"/>
    <p:sldId id="262" r:id="rId13"/>
    <p:sldId id="265" r:id="rId14"/>
    <p:sldId id="264" r:id="rId15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-1426" y="-7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Κάντε κλικ για να επεξεργαστείτε τον υπότιτλο του υποδείγματος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853615-BFDE-46DE-814C-47EC6EF6D371}" type="datetimeFigureOut">
              <a:rPr lang="el-GR" smtClean="0"/>
              <a:t>10/1/2023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853615-BFDE-46DE-814C-47EC6EF6D371}" type="datetimeFigureOut">
              <a:rPr lang="el-GR" smtClean="0"/>
              <a:t>10/1/2023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Κατακόρυφος τίτλος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853615-BFDE-46DE-814C-47EC6EF6D371}" type="datetimeFigureOut">
              <a:rPr lang="el-GR" smtClean="0"/>
              <a:t>10/1/2023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853615-BFDE-46DE-814C-47EC6EF6D371}" type="datetimeFigureOut">
              <a:rPr lang="el-GR" smtClean="0"/>
              <a:t>10/1/2023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853615-BFDE-46DE-814C-47EC6EF6D371}" type="datetimeFigureOut">
              <a:rPr lang="el-GR" smtClean="0"/>
              <a:t>10/1/2023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853615-BFDE-46DE-814C-47EC6EF6D371}" type="datetimeFigureOut">
              <a:rPr lang="el-GR" smtClean="0"/>
              <a:t>10/1/2023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κειμένου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6" name="5 - Θέση περιεχομένου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6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853615-BFDE-46DE-814C-47EC6EF6D371}" type="datetimeFigureOut">
              <a:rPr lang="el-GR" smtClean="0"/>
              <a:t>10/1/2023</a:t>
            </a:fld>
            <a:endParaRPr lang="el-GR"/>
          </a:p>
        </p:txBody>
      </p:sp>
      <p:sp>
        <p:nvSpPr>
          <p:cNvPr id="8" name="7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8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853615-BFDE-46DE-814C-47EC6EF6D371}" type="datetimeFigureOut">
              <a:rPr lang="el-GR" smtClean="0"/>
              <a:t>10/1/2023</a:t>
            </a:fld>
            <a:endParaRPr lang="el-GR"/>
          </a:p>
        </p:txBody>
      </p:sp>
      <p:sp>
        <p:nvSpPr>
          <p:cNvPr id="4" name="3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853615-BFDE-46DE-814C-47EC6EF6D371}" type="datetimeFigureOut">
              <a:rPr lang="el-GR" smtClean="0"/>
              <a:t>10/1/2023</a:t>
            </a:fld>
            <a:endParaRPr lang="el-GR"/>
          </a:p>
        </p:txBody>
      </p:sp>
      <p:sp>
        <p:nvSpPr>
          <p:cNvPr id="3" name="2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853615-BFDE-46DE-814C-47EC6EF6D371}" type="datetimeFigureOut">
              <a:rPr lang="el-GR" smtClean="0"/>
              <a:t>10/1/2023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εικόνας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853615-BFDE-46DE-814C-47EC6EF6D371}" type="datetimeFigureOut">
              <a:rPr lang="el-GR" smtClean="0"/>
              <a:t>10/1/2023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τίτλου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853615-BFDE-46DE-814C-47EC6EF6D371}" type="datetimeFigureOut">
              <a:rPr lang="el-GR" smtClean="0"/>
              <a:t>10/1/2023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F53439-851E-44AD-84B1-B6BFC3D0C743}" type="slidenum">
              <a:rPr lang="el-GR" smtClean="0"/>
              <a:t>‹#›</a:t>
            </a:fld>
            <a:endParaRPr 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67544" y="-99392"/>
            <a:ext cx="8229600" cy="908720"/>
          </a:xfrm>
        </p:spPr>
        <p:txBody>
          <a:bodyPr>
            <a:normAutofit/>
          </a:bodyPr>
          <a:lstStyle/>
          <a:p>
            <a:r>
              <a:rPr lang="el-GR" sz="3400" dirty="0" smtClean="0"/>
              <a:t>Χουάν </a:t>
            </a:r>
            <a:r>
              <a:rPr lang="el-GR" sz="3400" dirty="0" err="1" smtClean="0"/>
              <a:t>Μιρό</a:t>
            </a:r>
            <a:r>
              <a:rPr lang="el-GR" sz="3400" dirty="0" smtClean="0"/>
              <a:t> (1893-1983)</a:t>
            </a:r>
            <a:endParaRPr lang="el-GR" sz="3400" dirty="0"/>
          </a:p>
        </p:txBody>
      </p:sp>
      <p:pic>
        <p:nvPicPr>
          <p:cNvPr id="4" name="Θέση περιεχομένου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9712" y="836712"/>
            <a:ext cx="4824536" cy="6021288"/>
          </a:xfrm>
        </p:spPr>
      </p:pic>
    </p:spTree>
    <p:extLst>
      <p:ext uri="{BB962C8B-B14F-4D97-AF65-F5344CB8AC3E}">
        <p14:creationId xmlns:p14="http://schemas.microsoft.com/office/powerpoint/2010/main" val="100356047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9144" y="6061050"/>
            <a:ext cx="8075240" cy="796950"/>
          </a:xfrm>
        </p:spPr>
        <p:txBody>
          <a:bodyPr>
            <a:normAutofit/>
          </a:bodyPr>
          <a:lstStyle/>
          <a:p>
            <a:pPr algn="l"/>
            <a:r>
              <a:rPr lang="el-GR" sz="2000" i="1" dirty="0" smtClean="0"/>
              <a:t>Σκύλος γαβγίζει στο φεγγάρι(1926) </a:t>
            </a:r>
            <a:endParaRPr lang="el-GR" sz="2000" i="1" dirty="0"/>
          </a:p>
        </p:txBody>
      </p:sp>
      <p:pic>
        <p:nvPicPr>
          <p:cNvPr id="4" name="Θέση περιεχομένου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0"/>
            <a:ext cx="7344816" cy="5929676"/>
          </a:xfrm>
        </p:spPr>
      </p:pic>
    </p:spTree>
    <p:extLst>
      <p:ext uri="{BB962C8B-B14F-4D97-AF65-F5344CB8AC3E}">
        <p14:creationId xmlns:p14="http://schemas.microsoft.com/office/powerpoint/2010/main" val="5713179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395536" y="6093296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el-GR" sz="2000" i="1" dirty="0" smtClean="0"/>
              <a:t>Η φάρμα(1922)</a:t>
            </a:r>
            <a:endParaRPr lang="el-GR" sz="2000" i="1" dirty="0"/>
          </a:p>
        </p:txBody>
      </p:sp>
      <p:pic>
        <p:nvPicPr>
          <p:cNvPr id="4" name="Θέση περιεχομένου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0"/>
            <a:ext cx="8303290" cy="6302452"/>
          </a:xfrm>
        </p:spPr>
      </p:pic>
    </p:spTree>
    <p:extLst>
      <p:ext uri="{BB962C8B-B14F-4D97-AF65-F5344CB8AC3E}">
        <p14:creationId xmlns:p14="http://schemas.microsoft.com/office/powerpoint/2010/main" val="29673960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107504" y="6151910"/>
            <a:ext cx="6779096" cy="706090"/>
          </a:xfrm>
        </p:spPr>
        <p:txBody>
          <a:bodyPr>
            <a:normAutofit/>
          </a:bodyPr>
          <a:lstStyle/>
          <a:p>
            <a:pPr algn="l"/>
            <a:r>
              <a:rPr lang="el-GR" sz="2000" dirty="0" smtClean="0"/>
              <a:t> Σπίτι με Φοίνικα (1918)</a:t>
            </a:r>
            <a:endParaRPr lang="el-GR" sz="2000" dirty="0"/>
          </a:p>
        </p:txBody>
      </p:sp>
      <p:pic>
        <p:nvPicPr>
          <p:cNvPr id="4" name="Θέση περιεχομένου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9189" y="-47282"/>
            <a:ext cx="6939195" cy="6173445"/>
          </a:xfrm>
        </p:spPr>
      </p:pic>
    </p:spTree>
    <p:extLst>
      <p:ext uri="{BB962C8B-B14F-4D97-AF65-F5344CB8AC3E}">
        <p14:creationId xmlns:p14="http://schemas.microsoft.com/office/powerpoint/2010/main" val="6763996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0" y="6209928"/>
            <a:ext cx="4752528" cy="648072"/>
          </a:xfrm>
        </p:spPr>
        <p:txBody>
          <a:bodyPr>
            <a:normAutofit/>
          </a:bodyPr>
          <a:lstStyle/>
          <a:p>
            <a:pPr algn="l"/>
            <a:r>
              <a:rPr lang="el-GR" sz="2200" i="1" dirty="0" smtClean="0"/>
              <a:t>Φανταστικοί χαρακτήρες (1977)</a:t>
            </a:r>
            <a:endParaRPr lang="el-GR" dirty="0"/>
          </a:p>
        </p:txBody>
      </p:sp>
      <p:pic>
        <p:nvPicPr>
          <p:cNvPr id="4" name="Θέση περιεχομένου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628" y="116632"/>
            <a:ext cx="8579566" cy="6009531"/>
          </a:xfrm>
        </p:spPr>
      </p:pic>
    </p:spTree>
    <p:extLst>
      <p:ext uri="{BB962C8B-B14F-4D97-AF65-F5344CB8AC3E}">
        <p14:creationId xmlns:p14="http://schemas.microsoft.com/office/powerpoint/2010/main" val="3744727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13760" y="6021288"/>
            <a:ext cx="7499176" cy="922114"/>
          </a:xfrm>
        </p:spPr>
        <p:txBody>
          <a:bodyPr>
            <a:normAutofit/>
          </a:bodyPr>
          <a:lstStyle/>
          <a:p>
            <a:pPr algn="l"/>
            <a:r>
              <a:rPr lang="el-GR" sz="2000" i="1" dirty="0" smtClean="0"/>
              <a:t>Γυναίκα και πουλιά (1983)</a:t>
            </a:r>
            <a:endParaRPr lang="el-GR" sz="2000" i="1" dirty="0"/>
          </a:p>
        </p:txBody>
      </p:sp>
      <p:pic>
        <p:nvPicPr>
          <p:cNvPr id="4" name="Θέση περιεχομένου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3562" y="0"/>
            <a:ext cx="5937523" cy="6126163"/>
          </a:xfrm>
        </p:spPr>
      </p:pic>
    </p:spTree>
    <p:extLst>
      <p:ext uri="{BB962C8B-B14F-4D97-AF65-F5344CB8AC3E}">
        <p14:creationId xmlns:p14="http://schemas.microsoft.com/office/powerpoint/2010/main" val="749594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Υπότιτλος 2"/>
          <p:cNvSpPr txBox="1">
            <a:spLocks/>
          </p:cNvSpPr>
          <p:nvPr/>
        </p:nvSpPr>
        <p:spPr>
          <a:xfrm>
            <a:off x="107504" y="6016352"/>
            <a:ext cx="6872808" cy="84164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l-GR" sz="2000" i="1" dirty="0" smtClean="0"/>
          </a:p>
        </p:txBody>
      </p:sp>
      <p:pic>
        <p:nvPicPr>
          <p:cNvPr id="1026" name="Picture 2" descr="C:\Users\glyko\Desktop\ΜΙΡΟ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37004" y="190888"/>
            <a:ext cx="5369752" cy="65335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Ορθογώνιο 1"/>
          <p:cNvSpPr/>
          <p:nvPr/>
        </p:nvSpPr>
        <p:spPr>
          <a:xfrm>
            <a:off x="0" y="5085184"/>
            <a:ext cx="327585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dirty="0"/>
              <a:t>Αστερισμοί.</a:t>
            </a:r>
            <a:r>
              <a:rPr lang="el-GR" dirty="0"/>
              <a:t/>
            </a:r>
            <a:br>
              <a:rPr lang="el-GR" dirty="0"/>
            </a:br>
            <a:r>
              <a:rPr lang="el-GR" dirty="0"/>
              <a:t>«Το εξαίσιο πουλί, αποκαλύπτει το άγνωστο</a:t>
            </a:r>
            <a:r>
              <a:rPr lang="el-GR" dirty="0"/>
              <a:t/>
            </a:r>
            <a:br>
              <a:rPr lang="el-GR" dirty="0"/>
            </a:br>
            <a:r>
              <a:rPr lang="el-GR" dirty="0"/>
              <a:t>σε ένα ερωτευμένο ζευγάρι»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550266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ΜΙΡΟ 1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260648"/>
            <a:ext cx="6841814" cy="58326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3208550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19 of Joan Miro's Paintings and Artworks | ArtisticJunkie.com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260648"/>
            <a:ext cx="5025226" cy="60454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Τίτλος 1"/>
          <p:cNvSpPr>
            <a:spLocks noGrp="1"/>
          </p:cNvSpPr>
          <p:nvPr>
            <p:ph type="title"/>
          </p:nvPr>
        </p:nvSpPr>
        <p:spPr>
          <a:xfrm>
            <a:off x="107504" y="6093296"/>
            <a:ext cx="7581432" cy="882352"/>
          </a:xfrm>
        </p:spPr>
        <p:txBody>
          <a:bodyPr>
            <a:normAutofit/>
          </a:bodyPr>
          <a:lstStyle/>
          <a:p>
            <a:pPr algn="l"/>
            <a:r>
              <a:rPr lang="el-GR" sz="2000" i="1" dirty="0" smtClean="0"/>
              <a:t>Αστερισμοί. Απόδραση από τη σκάλα. </a:t>
            </a:r>
            <a:endParaRPr lang="el-GR" sz="2000" i="1" dirty="0"/>
          </a:p>
        </p:txBody>
      </p:sp>
    </p:spTree>
    <p:extLst>
      <p:ext uri="{BB962C8B-B14F-4D97-AF65-F5344CB8AC3E}">
        <p14:creationId xmlns:p14="http://schemas.microsoft.com/office/powerpoint/2010/main" val="30169888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artisticjunkie.com/wp-content/uploads/2019/04/Woman-Bird-and-Stars-Joan-Mir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206101"/>
            <a:ext cx="5810250" cy="5810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Υπότιτλος 2"/>
          <p:cNvSpPr txBox="1">
            <a:spLocks/>
          </p:cNvSpPr>
          <p:nvPr/>
        </p:nvSpPr>
        <p:spPr>
          <a:xfrm>
            <a:off x="107504" y="6016352"/>
            <a:ext cx="6872808" cy="84164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l-GR" sz="2000" i="1" dirty="0" smtClean="0"/>
          </a:p>
          <a:p>
            <a:pPr marL="0" indent="0">
              <a:buNone/>
            </a:pPr>
            <a:r>
              <a:rPr lang="el-GR" sz="2000" i="1" dirty="0" smtClean="0"/>
              <a:t>Γυναίκα, πουλί, αστέρι (1966-1973)</a:t>
            </a:r>
            <a:endParaRPr lang="el-GR" sz="2000" i="1" dirty="0"/>
          </a:p>
        </p:txBody>
      </p:sp>
    </p:spTree>
    <p:extLst>
      <p:ext uri="{BB962C8B-B14F-4D97-AF65-F5344CB8AC3E}">
        <p14:creationId xmlns:p14="http://schemas.microsoft.com/office/powerpoint/2010/main" val="42368182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107504" y="6016352"/>
            <a:ext cx="6872808" cy="841648"/>
          </a:xfrm>
        </p:spPr>
        <p:txBody>
          <a:bodyPr>
            <a:normAutofit/>
          </a:bodyPr>
          <a:lstStyle/>
          <a:p>
            <a:pPr algn="l"/>
            <a:endParaRPr lang="el-GR" sz="2000" i="1" dirty="0" smtClean="0"/>
          </a:p>
          <a:p>
            <a:pPr algn="l"/>
            <a:r>
              <a:rPr lang="el-GR" sz="2000" i="1" dirty="0" smtClean="0"/>
              <a:t>Φιγούρα και σκύλος μπροστά στον ήλιο(1949)</a:t>
            </a:r>
            <a:endParaRPr lang="el-GR" sz="2000" i="1" dirty="0"/>
          </a:p>
        </p:txBody>
      </p:sp>
      <p:pic>
        <p:nvPicPr>
          <p:cNvPr id="4" name="Εικόνα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5696" y="0"/>
            <a:ext cx="5226235" cy="63813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70817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8717" y="6309320"/>
            <a:ext cx="6059016" cy="436910"/>
          </a:xfrm>
        </p:spPr>
        <p:txBody>
          <a:bodyPr>
            <a:normAutofit/>
          </a:bodyPr>
          <a:lstStyle/>
          <a:p>
            <a:pPr algn="l"/>
            <a:r>
              <a:rPr lang="el-GR" sz="2000" i="1" dirty="0" smtClean="0"/>
              <a:t>Ο κήπος(1925)</a:t>
            </a:r>
            <a:endParaRPr lang="el-GR" sz="2000" i="1" dirty="0"/>
          </a:p>
        </p:txBody>
      </p:sp>
      <p:pic>
        <p:nvPicPr>
          <p:cNvPr id="6" name="Θέση περιεχομένου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-603448"/>
            <a:ext cx="7578355" cy="6984776"/>
          </a:xfrm>
        </p:spPr>
      </p:pic>
    </p:spTree>
    <p:extLst>
      <p:ext uri="{BB962C8B-B14F-4D97-AF65-F5344CB8AC3E}">
        <p14:creationId xmlns:p14="http://schemas.microsoft.com/office/powerpoint/2010/main" val="279846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35496" y="6165304"/>
            <a:ext cx="7211144" cy="634082"/>
          </a:xfrm>
        </p:spPr>
        <p:txBody>
          <a:bodyPr>
            <a:normAutofit/>
          </a:bodyPr>
          <a:lstStyle/>
          <a:p>
            <a:pPr algn="l"/>
            <a:r>
              <a:rPr lang="el-GR" sz="2000" i="1" dirty="0" smtClean="0"/>
              <a:t>Το πρόσωπο ενός </a:t>
            </a:r>
            <a:r>
              <a:rPr lang="el-GR" sz="2000" i="1" dirty="0" err="1" smtClean="0"/>
              <a:t>Καταλανού</a:t>
            </a:r>
            <a:r>
              <a:rPr lang="el-GR" sz="2000" i="1" dirty="0" smtClean="0"/>
              <a:t> αγρότη (1925)</a:t>
            </a:r>
            <a:endParaRPr lang="el-GR" sz="2000" i="1" dirty="0"/>
          </a:p>
        </p:txBody>
      </p:sp>
      <p:pic>
        <p:nvPicPr>
          <p:cNvPr id="4" name="Θέση περιεχομένου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9752" y="18280"/>
            <a:ext cx="4558466" cy="6116788"/>
          </a:xfrm>
        </p:spPr>
      </p:pic>
    </p:spTree>
    <p:extLst>
      <p:ext uri="{BB962C8B-B14F-4D97-AF65-F5344CB8AC3E}">
        <p14:creationId xmlns:p14="http://schemas.microsoft.com/office/powerpoint/2010/main" val="149666166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0" y="6021288"/>
            <a:ext cx="8229600" cy="836712"/>
          </a:xfrm>
        </p:spPr>
        <p:txBody>
          <a:bodyPr>
            <a:normAutofit/>
          </a:bodyPr>
          <a:lstStyle/>
          <a:p>
            <a:pPr algn="l"/>
            <a:r>
              <a:rPr lang="el-GR" sz="2000" i="1" dirty="0" smtClean="0"/>
              <a:t>Πορτραίτο (1938)</a:t>
            </a:r>
            <a:endParaRPr lang="el-GR" sz="2000" i="1" dirty="0"/>
          </a:p>
        </p:txBody>
      </p:sp>
      <p:pic>
        <p:nvPicPr>
          <p:cNvPr id="4" name="Θέση περιεχομένου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5348" y="-28245"/>
            <a:ext cx="5401394" cy="6985637"/>
          </a:xfrm>
        </p:spPr>
      </p:pic>
    </p:spTree>
    <p:extLst>
      <p:ext uri="{BB962C8B-B14F-4D97-AF65-F5344CB8AC3E}">
        <p14:creationId xmlns:p14="http://schemas.microsoft.com/office/powerpoint/2010/main" val="2107051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81</TotalTime>
  <Words>70</Words>
  <Application>Microsoft Office PowerPoint</Application>
  <PresentationFormat>Προβολή στην οθόνη (4:3)</PresentationFormat>
  <Paragraphs>15</Paragraphs>
  <Slides>14</Slides>
  <Notes>0</Notes>
  <HiddenSlides>0</HiddenSlides>
  <MMClips>0</MMClips>
  <ScaleCrop>false</ScaleCrop>
  <HeadingPairs>
    <vt:vector size="4" baseType="variant">
      <vt:variant>
        <vt:lpstr>Θέμα</vt:lpstr>
      </vt:variant>
      <vt:variant>
        <vt:i4>1</vt:i4>
      </vt:variant>
      <vt:variant>
        <vt:lpstr>Τίτλοι διαφανειών</vt:lpstr>
      </vt:variant>
      <vt:variant>
        <vt:i4>14</vt:i4>
      </vt:variant>
    </vt:vector>
  </HeadingPairs>
  <TitlesOfParts>
    <vt:vector size="15" baseType="lpstr">
      <vt:lpstr>Θέμα του Office</vt:lpstr>
      <vt:lpstr>Χουάν Μιρό (1893-1983)</vt:lpstr>
      <vt:lpstr>Παρουσίαση του PowerPoint</vt:lpstr>
      <vt:lpstr>Παρουσίαση του PowerPoint</vt:lpstr>
      <vt:lpstr>Αστερισμοί. Απόδραση από τη σκάλα. </vt:lpstr>
      <vt:lpstr>Παρουσίαση του PowerPoint</vt:lpstr>
      <vt:lpstr>Παρουσίαση του PowerPoint</vt:lpstr>
      <vt:lpstr>Ο κήπος(1925)</vt:lpstr>
      <vt:lpstr>Το πρόσωπο ενός Καταλανού αγρότη (1925)</vt:lpstr>
      <vt:lpstr>Πορτραίτο (1938)</vt:lpstr>
      <vt:lpstr>Σκύλος γαβγίζει στο φεγγάρι(1926) </vt:lpstr>
      <vt:lpstr>Η φάρμα(1922)</vt:lpstr>
      <vt:lpstr> Σπίτι με Φοίνικα (1918)</vt:lpstr>
      <vt:lpstr>Φανταστικοί χαρακτήρες (1977)</vt:lpstr>
      <vt:lpstr>Γυναίκα και πουλιά (1983)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Παρουσίαση του PowerPoint</dc:title>
  <dc:creator>eLab</dc:creator>
  <cp:lastModifiedBy>glyko.t@gmail.com</cp:lastModifiedBy>
  <cp:revision>16</cp:revision>
  <dcterms:created xsi:type="dcterms:W3CDTF">2022-12-19T16:57:42Z</dcterms:created>
  <dcterms:modified xsi:type="dcterms:W3CDTF">2023-01-09T22:26:18Z</dcterms:modified>
</cp:coreProperties>
</file>